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7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6.xml"/><Relationship Id="rId32" Type="http://schemas.openxmlformats.org/officeDocument/2006/relationships/font" Target="fonts/Raleway-italic.fntdata"/><Relationship Id="rId13" Type="http://schemas.openxmlformats.org/officeDocument/2006/relationships/slide" Target="slides/slide9.xml"/><Relationship Id="rId35" Type="http://schemas.openxmlformats.org/officeDocument/2006/relationships/font" Target="fonts/Lato-bold.fntdata"/><Relationship Id="rId12" Type="http://schemas.openxmlformats.org/officeDocument/2006/relationships/slide" Target="slides/slide8.xml"/><Relationship Id="rId34" Type="http://schemas.openxmlformats.org/officeDocument/2006/relationships/font" Target="fonts/Lato-regular.fntdata"/><Relationship Id="rId15" Type="http://schemas.openxmlformats.org/officeDocument/2006/relationships/slide" Target="slides/slide11.xml"/><Relationship Id="rId37" Type="http://schemas.openxmlformats.org/officeDocument/2006/relationships/font" Target="fonts/Lato-boldItalic.fntdata"/><Relationship Id="rId14" Type="http://schemas.openxmlformats.org/officeDocument/2006/relationships/slide" Target="slides/slide10.xml"/><Relationship Id="rId36" Type="http://schemas.openxmlformats.org/officeDocument/2006/relationships/font" Target="fonts/Lat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e4537ff0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e4537ff0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e5c0f6f7e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e5c0f6f7e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e4537ff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e4537ff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e5c0f6f7e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e5c0f6f7e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e4537ff0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e4537ff0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e5c0f6f7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e5c0f6f7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e5c0f6f7e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e5c0f6f7e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e5c0f6f7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e5c0f6f7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e5c0f6f7e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e5c0f6f7e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e5c0f6f7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e5c0f6f7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e5c0f6f7e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e5c0f6f7e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e5c0f6f7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e5c0f6f7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e5c0f6f7e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e5c0f6f7e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e5c0f6f7e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e5c0f6f7e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e5c0f6f7e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e5c0f6f7e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e35d194b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e35d194b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e5c0f6f7e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e5c0f6f7e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e35d194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e35d194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e35d194b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e35d194b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e5c0f6f7e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e5c0f6f7e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e4537ff0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e4537ff0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e4537ff0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e4537ff0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e35d194b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e35d194b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e35d194b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e35d194b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theguardian.com/uk/2007/jun/29/terrorism.uksecurity" TargetMode="External"/><Relationship Id="rId4" Type="http://schemas.openxmlformats.org/officeDocument/2006/relationships/hyperlink" Target="https://www.theguardian.com/uk/2007/jul/01/terrorism.world2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Chris, Damon, James, Michael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75" y="76200"/>
            <a:ext cx="748665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925" y="76200"/>
            <a:ext cx="475015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75" y="76200"/>
            <a:ext cx="748665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288" y="146338"/>
            <a:ext cx="4385425" cy="48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75" y="76200"/>
            <a:ext cx="748665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013" y="152400"/>
            <a:ext cx="715198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2007 Spike in Articles Written at The Guardian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https://www.theguardian.com/uk/2007/jun/29/terrorism.uksecurity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21212"/>
                </a:solidFill>
                <a:latin typeface="Georgia"/>
                <a:ea typeface="Georgia"/>
                <a:cs typeface="Georgia"/>
                <a:sym typeface="Georgia"/>
              </a:rPr>
              <a:t>Two car bombs found in London</a:t>
            </a:r>
            <a:endParaRPr sz="1800">
              <a:solidFill>
                <a:srgbClr val="12121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https://www.theguardian.com/uk/2007/jul/01/terrorism.world2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21212"/>
                </a:solidFill>
                <a:latin typeface="Georgia"/>
                <a:ea typeface="Georgia"/>
                <a:cs typeface="Georgia"/>
                <a:sym typeface="Georgia"/>
              </a:rPr>
              <a:t>Terror threat 'critical' as Glasgow attacked</a:t>
            </a:r>
            <a:endParaRPr sz="1800">
              <a:solidFill>
                <a:srgbClr val="12121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650" y="152400"/>
            <a:ext cx="714670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875" y="76200"/>
            <a:ext cx="4512249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2015 Spike in Articles Written at The Guardian</a:t>
            </a:r>
            <a:endParaRPr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729450" y="2078875"/>
            <a:ext cx="7688700" cy="11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https://www.theguardian.com/world/live/2015/nov/13/shootings-reported-in-eastern-paris-live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21212"/>
                </a:solidFill>
                <a:latin typeface="Georgia"/>
                <a:ea typeface="Georgia"/>
                <a:cs typeface="Georgia"/>
                <a:sym typeface="Georgia"/>
              </a:rPr>
              <a:t>Paris attacks kill more than 120 people</a:t>
            </a:r>
            <a:endParaRPr sz="1800">
              <a:solidFill>
                <a:srgbClr val="12121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735" y="65485"/>
            <a:ext cx="5012525" cy="50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88" y="257175"/>
            <a:ext cx="73628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075" y="219075"/>
            <a:ext cx="702945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8450"/>
            <a:ext cx="8839201" cy="3286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1113"/>
            <a:ext cx="8839200" cy="3441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</a:rPr>
              <a:t>NY times API</a:t>
            </a:r>
            <a:endParaRPr sz="14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</a:rPr>
              <a:t>Messy for loop that we had to sort by relevance</a:t>
            </a:r>
            <a:endParaRPr sz="14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5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863" y="-3"/>
            <a:ext cx="55702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Question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  <a:highlight>
                  <a:srgbClr val="FFFFFF"/>
                </a:highlight>
              </a:rPr>
              <a:t>Is there any correlation between terrorist attacks around the world, the way they are reported on, and then the rise of nationalistic political parties in Europe?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Findings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  <a:highlight>
                  <a:srgbClr val="FFFFFF"/>
                </a:highlight>
              </a:rPr>
              <a:t>Yes there is a correlation between </a:t>
            </a:r>
            <a:r>
              <a:rPr lang="en" sz="3000">
                <a:solidFill>
                  <a:srgbClr val="000000"/>
                </a:solidFill>
                <a:highlight>
                  <a:srgbClr val="FFFFFF"/>
                </a:highlight>
              </a:rPr>
              <a:t>terrorism</a:t>
            </a:r>
            <a:r>
              <a:rPr lang="en" sz="3000">
                <a:solidFill>
                  <a:srgbClr val="000000"/>
                </a:solidFill>
                <a:highlight>
                  <a:srgbClr val="FFFFFF"/>
                </a:highlight>
              </a:rPr>
              <a:t> activities, the reporting on and the increase of the national party movement.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802" y="333375"/>
            <a:ext cx="2742009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/>
              <a:t>Terrorism</a:t>
            </a:r>
            <a:r>
              <a:rPr lang="en"/>
              <a:t>?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The GTD defines a terrorist attack as the threatened or actual use of illegal force and violence by a non-state actor to attain a political, economic, religious, or social goal through fear, coercion, or intimidation. 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is Terrorism?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In practice this means in order to consider an incident for inclusion in the GTD, all three of the following attributes must be present:  The incident must be intentional – the result of a conscious calculation on the part of a perpetrator. The incident must entail some level of violence or immediate threat of violence -including property violence, as well as violence against people. The perpetrators of the incidents must be sub-national actors. The database does not include acts of state terrorism.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003" y="1229025"/>
            <a:ext cx="4479600" cy="31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63" y="53863"/>
            <a:ext cx="7553663" cy="50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